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56" r:id="rId2"/>
    <p:sldId id="268" r:id="rId3"/>
    <p:sldId id="269" r:id="rId4"/>
    <p:sldId id="270" r:id="rId5"/>
    <p:sldId id="271" r:id="rId6"/>
    <p:sldId id="272" r:id="rId7"/>
    <p:sldId id="273" r:id="rId8"/>
    <p:sldId id="274" r:id="rId9"/>
    <p:sldId id="275" r:id="rId10"/>
    <p:sldId id="276" r:id="rId11"/>
    <p:sldId id="277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3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0EFFC48A-40A8-4815-BA95-23178E6D294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n-IN"/>
              <a:t>AI4SD 2026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30C60B8-AC82-45A9-82DA-49E3C3D8F38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92AD30-3EB1-44F3-99FC-CA174BE79D9D}" type="datetimeFigureOut">
              <a:rPr lang="en-IN" smtClean="0"/>
              <a:t>20-08-2026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B0A9232-31CD-406D-82AE-EA68BC6064E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US"/>
              <a:t>International Conference on Artificial Intelligence for Sustainable Development (AI4SD 2026)</a:t>
            </a:r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3C2C502-FE3D-48CE-962A-D0C59052171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54DA78-81CE-4CDA-BCDF-F9A71A5A3A2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79651629"/>
      </p:ext>
    </p:extLst>
  </p:cSld>
  <p:clrMap bg1="lt1" tx1="dk1" bg2="lt2" tx2="dk2" accent1="accent1" accent2="accent2" accent3="accent3" accent4="accent4" accent5="accent5" accent6="accent6" hlink="hlink" folHlink="folHlink"/>
  <p:hf sldNum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n-IN"/>
              <a:t>AI4SD 2026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518E6E-0D61-4A63-AE58-B654B59B306F}" type="datetimeFigureOut">
              <a:rPr lang="en-IN" smtClean="0"/>
              <a:t>20-08-2026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US"/>
              <a:t>International Conference on Artificial Intelligence for Sustainable Development (AI4SD 2026)</a:t>
            </a:r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E1FFA8-44D0-41D2-B252-050984594A0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27495634"/>
      </p:ext>
    </p:extLst>
  </p:cSld>
  <p:clrMap bg1="lt1" tx1="dk1" bg2="lt2" tx2="dk2" accent1="accent1" accent2="accent2" accent3="accent3" accent4="accent4" accent5="accent5" accent6="accent6" hlink="hlink" folHlink="folHlink"/>
  <p:hf sldNum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0AF19C-4D3B-4283-B632-5CFB8FB956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5E01616-88CA-4437-B1B8-62F6DEE62A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F3850B-84AC-47FE-8838-BED318289A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63B07-4981-4BAF-986E-08C957293620}" type="datetime1">
              <a:rPr lang="en-IN" smtClean="0"/>
              <a:t>20-08-2026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4EC73D-0A8A-4950-9FD7-487AC00EA5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International Conference on Artificial Intelligence for Sustainable Development (AI4SD 2026)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5618BE-0643-45DA-993E-5938F8F8B2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7CD7D-2DE7-4E97-993E-733569484B3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1145004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6B5A84-E335-48CC-A676-05D91F6A70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660F8BF-FFBC-41F7-B2B0-2CF3804EE26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65955D-CA90-44D7-BF8E-BC38A3F36D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415B00-74D1-4070-963A-0EB66979BEC8}" type="datetime1">
              <a:rPr lang="en-IN" smtClean="0"/>
              <a:t>20-08-2026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0CB078-D83E-4166-A02C-B6B163DA93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International Conference on Artificial Intelligence for Sustainable Development (AI4SD 2026)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F2FEF6-C837-419F-8835-DC22EF83E1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7CD7D-2DE7-4E97-993E-733569484B3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712051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11401E9-8805-42DB-AC72-2AE0FF03F78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8EEB009-1E61-4516-B850-2D2767C6B65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DE6585-E3B2-43BE-AAE1-443822B2FC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9C1A3-5F99-4792-A7DB-9199722F9722}" type="datetime1">
              <a:rPr lang="en-IN" smtClean="0"/>
              <a:t>20-08-2026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8DC36A-90BB-45C6-86EC-EF77DE5E67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International Conference on Artificial Intelligence for Sustainable Development (AI4SD 2026)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E6A805-3800-4CB1-9ADA-94754454EB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7CD7D-2DE7-4E97-993E-733569484B3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49833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4C83C3-5D56-47C4-BAAA-0AEE6B039F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05191E-F147-465C-B1BC-F3192025C9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784D21-8E56-4941-93C0-57B67E22C5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81C95-17C3-4168-9448-013269715E59}" type="datetime1">
              <a:rPr lang="en-IN" smtClean="0"/>
              <a:t>20-08-2026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79476B-12F5-4CE0-8BED-CC7E02D051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International Conference on Artificial Intelligence for Sustainable Development (AI4SD 2026)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82A1D1-2DC0-4EB9-B1C0-3D0A172618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7CD7D-2DE7-4E97-993E-733569484B3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240620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023532-2579-487E-A806-FE059BC2ED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21D22E9-2061-45FA-973E-DC229F8B3A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3E1C65-23E2-4167-B173-FA4734A195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D6444-F3C9-4333-BEA8-4CCD86FCF07D}" type="datetime1">
              <a:rPr lang="en-IN" smtClean="0"/>
              <a:t>20-08-2026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3BCE50-78C6-4AF3-8C31-1792D834EE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International Conference on Artificial Intelligence for Sustainable Development (AI4SD 2026)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7E728E-FD97-4282-985C-0A8FA93481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7CD7D-2DE7-4E97-993E-733569484B3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590659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08648D-8839-402E-8EBE-66C6755516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9641E8-F7C7-4F72-83E8-E8E8F3A8957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8211418-08AA-441A-8A66-97EDBEE0AF0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93319B3-62E9-4A88-A05B-55A69EF513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EC454-E1BD-4A64-9A3C-C625E453A74B}" type="datetime1">
              <a:rPr lang="en-IN" smtClean="0"/>
              <a:t>20-08-2026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ABF91A1-5E44-452F-A78A-FBA5E47F43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International Conference on Artificial Intelligence for Sustainable Development (AI4SD 2026)</a:t>
            </a:r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EF1FC47-031D-4E2A-B90F-BE2FE41420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7CD7D-2DE7-4E97-993E-733569484B3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572073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17A536-4AE1-4490-9878-471FF125AA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916612D-5A89-4E9A-90B8-BF7FFA8A89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30DF513-E926-411D-8D2B-8831CD30961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9BBC415-A031-49A9-9DAD-F150409D1F0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5F0D390-93EF-4E83-9F5B-91286149D7D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28EC721-76DC-43AF-96DF-A0EE7072BA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8CB860-28A3-48BD-B18F-911E5404C079}" type="datetime1">
              <a:rPr lang="en-IN" smtClean="0"/>
              <a:t>20-08-2026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CB44597-18DE-4775-8FB6-A97F0DA489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International Conference on Artificial Intelligence for Sustainable Development (AI4SD 2026)</a:t>
            </a:r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CC72141-DE0D-4AEB-B511-CB9B54FD6F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7CD7D-2DE7-4E97-993E-733569484B3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216775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3512DF-0ED8-4277-B395-2A4F842B76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A0E3D8E-0ABE-4734-98F8-D36BD9940E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8E48D-F00D-4CCA-8206-689E1C174BBD}" type="datetime1">
              <a:rPr lang="en-IN" smtClean="0"/>
              <a:t>20-08-2026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10561F1-B38C-461E-85F3-2481751D02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International Conference on Artificial Intelligence for Sustainable Development (AI4SD 2026)</a:t>
            </a:r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E712915-E4FE-415C-9D69-B845A7D83F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7CD7D-2DE7-4E97-993E-733569484B3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473657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8922E84-AD5B-465F-98D4-488F871AAF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EA798-7A59-41E8-B2A3-097A5F326CAE}" type="datetime1">
              <a:rPr lang="en-IN" smtClean="0"/>
              <a:t>20-08-2026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886C86A-862E-4B6A-B263-B01DE6A5BC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International Conference on Artificial Intelligence for Sustainable Development (AI4SD 2026)</a:t>
            </a:r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62333FC-1B71-4E52-BF49-4D36D09200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7CD7D-2DE7-4E97-993E-733569484B3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038334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8BCCDE-35D4-412E-AFAB-C219873FE0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7E1492-B8B6-4708-A8C8-A138B06333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F300379-D005-4BAC-B925-C132043087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7EB0578-F2D9-4D73-83B2-F23670EBE9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380E84-5F60-4756-BA7D-C0C02E5785BE}" type="datetime1">
              <a:rPr lang="en-IN" smtClean="0"/>
              <a:t>20-08-2026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4F134B-4FB5-46E9-8513-DB4C9B2EE8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International Conference on Artificial Intelligence for Sustainable Development (AI4SD 2026)</a:t>
            </a:r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0EE61B3-BD8A-43AB-BB10-5B53A90AD7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7CD7D-2DE7-4E97-993E-733569484B3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941708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D8223D-FF11-4AE7-973E-C90327524F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60DF81C-EE9D-4D7F-A967-06723144766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653EF43-9D88-4586-A760-098C1475075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6BBD912-76F0-4805-9E0D-7C09F249E8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204EF3-F72B-40F7-8181-D162C46CC502}" type="datetime1">
              <a:rPr lang="en-IN" smtClean="0"/>
              <a:t>20-08-2026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A50FEFC-E6F0-4221-8F91-DEE76671F2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International Conference on Artificial Intelligence for Sustainable Development (AI4SD 2026)</a:t>
            </a:r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70A78C8-FCAB-43A2-9CE6-A2768B5DAB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7CD7D-2DE7-4E97-993E-733569484B3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26325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BDEB43A-BD9E-4874-BFFB-60C4AC61A0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2276C3F-335A-4DB7-9751-C78105CE3F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A7C449-54C2-463E-BDDF-5F5299CBAE9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AF11F6-ABF1-4D90-BCF5-556CA435F1F0}" type="datetime1">
              <a:rPr lang="en-IN" smtClean="0"/>
              <a:t>20-08-2026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337EE8-8318-4653-A49C-0E3AAA3CE2B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International Conference on Artificial Intelligence for Sustainable Development (AI4SD 2026)</a:t>
            </a:r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5FA26E-3201-463F-ACF3-CBF98D3B2E6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47CD7D-2DE7-4E97-993E-733569484B3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87771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0B304A5B-A54F-4A67-93A1-9C57D7288E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4595" y="1133685"/>
            <a:ext cx="11842810" cy="5639977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r>
              <a:rPr lang="en-US" b="1" dirty="0">
                <a:solidFill>
                  <a:srgbClr val="7030A0"/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International Conference on Artificial Intelligence for Sustainable Development (AI4SD 2026)</a:t>
            </a:r>
          </a:p>
          <a:p>
            <a:pPr>
              <a:spcBef>
                <a:spcPts val="600"/>
              </a:spcBef>
            </a:pPr>
            <a:r>
              <a:rPr lang="en-US" sz="1400" dirty="0">
                <a:latin typeface="Comic Sans MS" panose="030F0702030302020204" pitchFamily="66" charset="0"/>
              </a:rPr>
              <a:t>Organized In-person and Online (Hybrid Mode) by</a:t>
            </a:r>
          </a:p>
          <a:p>
            <a:pPr>
              <a:spcBef>
                <a:spcPts val="600"/>
              </a:spcBef>
            </a:pPr>
            <a:r>
              <a:rPr lang="it-IT" sz="1600" b="1" dirty="0">
                <a:solidFill>
                  <a:srgbClr val="7030A0"/>
                </a:solidFill>
                <a:latin typeface="Comic Sans MS" panose="030F0702030302020204" pitchFamily="66" charset="0"/>
              </a:rPr>
              <a:t>Politeknik Negeri Bali, Bali, Indonesia</a:t>
            </a:r>
          </a:p>
          <a:p>
            <a:pPr>
              <a:spcBef>
                <a:spcPts val="600"/>
              </a:spcBef>
            </a:pPr>
            <a:r>
              <a:rPr lang="en-IN" sz="1400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  <a:cs typeface="Arial" panose="020B0604020202020204" pitchFamily="34" charset="0"/>
              </a:rPr>
              <a:t>September 2-4,, 2026</a:t>
            </a:r>
          </a:p>
          <a:p>
            <a:endParaRPr lang="en-IN" sz="1400" dirty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r>
              <a:rPr lang="en-IN" sz="3200" b="1" dirty="0">
                <a:latin typeface="Comic Sans MS" panose="030F0702030302020204" pitchFamily="66" charset="0"/>
                <a:cs typeface="Arial" panose="020B0604020202020204" pitchFamily="34" charset="0"/>
              </a:rPr>
              <a:t>TITLE OF PAPER</a:t>
            </a:r>
          </a:p>
          <a:p>
            <a:endParaRPr lang="en-IN" sz="1400" b="1" dirty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r>
              <a:rPr lang="en-IN" sz="1800" b="1" dirty="0">
                <a:latin typeface="Comic Sans MS" panose="030F0702030302020204" pitchFamily="66" charset="0"/>
                <a:cs typeface="Arial" panose="020B0604020202020204" pitchFamily="34" charset="0"/>
              </a:rPr>
              <a:t>Authors</a:t>
            </a:r>
          </a:p>
          <a:p>
            <a:endParaRPr lang="en-IN" sz="1800" b="1" dirty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r>
              <a:rPr lang="en-IN" sz="1800" b="1" dirty="0">
                <a:latin typeface="Comic Sans MS" panose="030F0702030302020204" pitchFamily="66" charset="0"/>
                <a:cs typeface="Arial" panose="020B0604020202020204" pitchFamily="34" charset="0"/>
              </a:rPr>
              <a:t>Affiliation of Presenting Author</a:t>
            </a:r>
          </a:p>
          <a:p>
            <a:endParaRPr lang="en-IN" sz="1400" dirty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endParaRPr lang="en-IN" sz="1400" dirty="0"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822D750A-9B82-F18C-E1D5-6FE6A8C81B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7CD7D-2DE7-4E97-993E-733569484B37}" type="slidenum">
              <a:rPr lang="en-IN" smtClean="0"/>
              <a:t>1</a:t>
            </a:fld>
            <a:endParaRPr lang="en-IN"/>
          </a:p>
        </p:txBody>
      </p:sp>
      <p:sp>
        <p:nvSpPr>
          <p:cNvPr id="13" name="Date Placeholder 12">
            <a:extLst>
              <a:ext uri="{FF2B5EF4-FFF2-40B4-BE49-F238E27FC236}">
                <a16:creationId xmlns:a16="http://schemas.microsoft.com/office/drawing/2014/main" id="{38C46FDF-B0B3-5DD5-6619-998DCA79D6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E886F-F78F-4AD4-8291-2361C2EF4DDD}" type="datetime1">
              <a:rPr lang="en-IN" smtClean="0"/>
              <a:t>20-08-2026</a:t>
            </a:fld>
            <a:endParaRPr lang="en-IN"/>
          </a:p>
        </p:txBody>
      </p:sp>
      <p:sp>
        <p:nvSpPr>
          <p:cNvPr id="21" name="Footer Placeholder 20">
            <a:extLst>
              <a:ext uri="{FF2B5EF4-FFF2-40B4-BE49-F238E27FC236}">
                <a16:creationId xmlns:a16="http://schemas.microsoft.com/office/drawing/2014/main" id="{27701B72-CBAC-7F8F-364D-C6A10F30A7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International Conference on Artificial Intelligence for Sustainable Development (AI4SD 2026)</a:t>
            </a:r>
            <a:endParaRPr lang="en-IN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0413A70-C124-3881-A123-7BE5A2C66E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458" y="380702"/>
            <a:ext cx="3418666" cy="33161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893A8DBA-E787-BBD2-556E-A25675C5F2C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5944" y="182153"/>
            <a:ext cx="1911303" cy="66172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76A6659-829E-0F19-0B66-72C91F86670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1717" y="182153"/>
            <a:ext cx="1005688" cy="81997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6B68D76-BBF6-46E7-20A6-79E21CC7ACD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52" y="13435"/>
            <a:ext cx="1072268" cy="1068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98126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E9B521-8AC4-88A6-655C-F39F00C9BA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0ED0A252-BAE4-4B59-E5F5-20AF60FE25A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4595" y="1133685"/>
            <a:ext cx="11842810" cy="5639977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endParaRPr lang="en-IN" sz="1400" b="1" dirty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algn="l"/>
            <a:r>
              <a:rPr lang="en-IN" b="1" dirty="0">
                <a:latin typeface="Comic Sans MS" panose="030F0702030302020204" pitchFamily="66" charset="0"/>
              </a:rPr>
              <a:t>CONCLUSION AND FUTURE WORK:</a:t>
            </a:r>
          </a:p>
          <a:p>
            <a:endParaRPr lang="en-IN" sz="1400" dirty="0"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E1A9AC-8DBA-97D0-EB9A-6F7B0F1F8C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84412" y="6356350"/>
            <a:ext cx="9197266" cy="365125"/>
          </a:xfrm>
        </p:spPr>
        <p:txBody>
          <a:bodyPr/>
          <a:lstStyle/>
          <a:p>
            <a:r>
              <a:rPr lang="en-US" b="1">
                <a:solidFill>
                  <a:schemeClr val="accent2">
                    <a:lumMod val="75000"/>
                  </a:schemeClr>
                </a:solidFill>
              </a:rPr>
              <a:t>International Conference on Artificial Intelligence for Sustainable Development (AI4SD 2026)</a:t>
            </a:r>
            <a:endParaRPr lang="en-IN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5573D12-3E19-3748-C1AA-6D0E0470A6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7CD7D-2DE7-4E97-993E-733569484B37}" type="slidenum">
              <a:rPr lang="en-IN" smtClean="0"/>
              <a:t>10</a:t>
            </a:fld>
            <a:endParaRPr lang="en-IN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D6B1EA55-1C44-675C-FBEB-1C18A13B6F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F7969B-6427-4247-80F4-DE5CD028408C}" type="datetime1">
              <a:rPr lang="en-IN" smtClean="0"/>
              <a:t>20-08-2026</a:t>
            </a:fld>
            <a:endParaRPr lang="en-IN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FB54860-C43D-A56D-CB36-23D1B23538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458" y="380702"/>
            <a:ext cx="3418666" cy="33161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04082C6-ED63-58C9-1854-C6478270F77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7269" y="182153"/>
            <a:ext cx="1911303" cy="66172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E3A4C8C-922E-97FC-51A4-81BDEFF536A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1717" y="103030"/>
            <a:ext cx="1005688" cy="819972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5952A68B-798E-65D5-0670-0906DD463E8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52" y="13435"/>
            <a:ext cx="1072268" cy="1068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06538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3212C8-269C-5641-2A73-0D1BC51D41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6F150EE2-395B-F2E2-0A9D-C93C2C36728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4595" y="1133685"/>
            <a:ext cx="11842810" cy="5639977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endParaRPr lang="en-IN" sz="1400" dirty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algn="l"/>
            <a:r>
              <a:rPr lang="en-IN" b="1" dirty="0">
                <a:latin typeface="Comic Sans MS" panose="030F0702030302020204" pitchFamily="66" charset="0"/>
              </a:rPr>
              <a:t>REFERENCES:</a:t>
            </a:r>
          </a:p>
          <a:p>
            <a:endParaRPr lang="en-IN" sz="1400" dirty="0"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E58342-E768-E4BE-65E9-B097B4A4D0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873188" y="6356350"/>
            <a:ext cx="9099612" cy="365125"/>
          </a:xfrm>
        </p:spPr>
        <p:txBody>
          <a:bodyPr/>
          <a:lstStyle/>
          <a:p>
            <a:r>
              <a:rPr lang="en-US" b="1">
                <a:solidFill>
                  <a:schemeClr val="accent2">
                    <a:lumMod val="75000"/>
                  </a:schemeClr>
                </a:solidFill>
              </a:rPr>
              <a:t>International Conference on Artificial Intelligence for Sustainable Development (AI4SD 2026)</a:t>
            </a:r>
            <a:endParaRPr lang="en-IN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9A7B25C-6E4D-6202-9E04-155A5F28CC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7CD7D-2DE7-4E97-993E-733569484B37}" type="slidenum">
              <a:rPr lang="en-IN" smtClean="0"/>
              <a:t>11</a:t>
            </a:fld>
            <a:endParaRPr lang="en-IN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F4E25203-F74C-CC9C-6752-26C467EB46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8486A-932E-482F-8660-CC79E532F057}" type="datetime1">
              <a:rPr lang="en-IN" smtClean="0"/>
              <a:t>20-08-2026</a:t>
            </a:fld>
            <a:endParaRPr lang="en-IN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1DFF7CF-AFDA-4698-EA5D-8BCC25E133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458" y="380702"/>
            <a:ext cx="3418666" cy="33161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261984E-A108-687C-BD7C-26FC0AC7D7F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7269" y="182153"/>
            <a:ext cx="1911303" cy="66172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78D6CF5-0D53-8DAA-2818-B44C0BE4352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1717" y="103030"/>
            <a:ext cx="1005688" cy="819972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41C60724-A79D-E291-4C91-E85CC27AE0A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52" y="13435"/>
            <a:ext cx="1072268" cy="1068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30437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53D6F1-D0E0-1CF0-0474-4A36AA547F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074A64A5-1A0B-2CC6-5FE6-46A4F144919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4595" y="1133685"/>
            <a:ext cx="11842810" cy="5639977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endParaRPr lang="en-IN" sz="1400" dirty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algn="l"/>
            <a:r>
              <a:rPr lang="en-IN" b="1" dirty="0">
                <a:latin typeface="Comic Sans MS" panose="030F0702030302020204" pitchFamily="66" charset="0"/>
              </a:rPr>
              <a:t>INDEX:</a:t>
            </a:r>
          </a:p>
          <a:p>
            <a:endParaRPr lang="en-IN" sz="1400" dirty="0"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4383B5-CBE0-2233-0A65-5129BE0C31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828799" y="6356350"/>
            <a:ext cx="9126245" cy="365125"/>
          </a:xfrm>
        </p:spPr>
        <p:txBody>
          <a:bodyPr/>
          <a:lstStyle/>
          <a:p>
            <a:r>
              <a:rPr lang="en-US" b="1">
                <a:solidFill>
                  <a:schemeClr val="accent2">
                    <a:lumMod val="75000"/>
                  </a:schemeClr>
                </a:solidFill>
              </a:rPr>
              <a:t>International Conference on Artificial Intelligence for Sustainable Development (AI4SD 2026)</a:t>
            </a:r>
            <a:endParaRPr lang="en-IN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0456CC5-00CE-404F-B944-20C8D81ED7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7CD7D-2DE7-4E97-993E-733569484B37}" type="slidenum">
              <a:rPr lang="en-IN" smtClean="0"/>
              <a:t>2</a:t>
            </a:fld>
            <a:endParaRPr lang="en-IN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3F7A97D0-B758-D882-FB49-A7E16815DA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D0525-C7C7-4CAB-B918-29456D4B77D8}" type="datetime1">
              <a:rPr lang="en-IN" smtClean="0"/>
              <a:t>20-08-2026</a:t>
            </a:fld>
            <a:endParaRPr lang="en-IN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0602D57-A363-E3EE-4E4E-7F3B45136A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458" y="380702"/>
            <a:ext cx="3418666" cy="33161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3845D45-9854-04A3-A0B3-40040BF7F5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7269" y="182153"/>
            <a:ext cx="1911303" cy="66172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D5ECE4C-4FAD-482E-1835-58A415543E1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1717" y="103030"/>
            <a:ext cx="1005688" cy="819972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EC684981-175D-F80F-1986-FD748DA0BC3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52" y="13435"/>
            <a:ext cx="1072268" cy="1068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32237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4112BF-0061-D90C-C254-883DD20B55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A270EFFD-A384-EFD8-660D-538D204BE09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4595" y="1133685"/>
            <a:ext cx="11842810" cy="5639977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endParaRPr lang="en-IN" sz="1400" dirty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algn="l"/>
            <a:r>
              <a:rPr lang="en-IN" b="1" dirty="0">
                <a:latin typeface="Comic Sans MS" panose="030F0702030302020204" pitchFamily="66" charset="0"/>
              </a:rPr>
              <a:t>ABSTRACT:</a:t>
            </a:r>
          </a:p>
          <a:p>
            <a:endParaRPr lang="en-IN" sz="1400" dirty="0"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00239D-BBC7-EDEA-43FB-37FFB5B93E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75533" y="6356350"/>
            <a:ext cx="9215021" cy="365125"/>
          </a:xfrm>
        </p:spPr>
        <p:txBody>
          <a:bodyPr/>
          <a:lstStyle/>
          <a:p>
            <a:r>
              <a:rPr lang="en-US" b="1">
                <a:solidFill>
                  <a:schemeClr val="accent2">
                    <a:lumMod val="75000"/>
                  </a:schemeClr>
                </a:solidFill>
              </a:rPr>
              <a:t>International Conference on Artificial Intelligence for Sustainable Development (AI4SD 2026)</a:t>
            </a:r>
            <a:endParaRPr lang="en-IN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7F69785-65A3-EB8B-7160-C4F0E967DF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7CD7D-2DE7-4E97-993E-733569484B37}" type="slidenum">
              <a:rPr lang="en-IN" smtClean="0"/>
              <a:t>3</a:t>
            </a:fld>
            <a:endParaRPr lang="en-IN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BAC54579-1242-3A98-ED12-193C468534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4B4A4-39B7-4534-86D8-3EBA4CBFC34E}" type="datetime1">
              <a:rPr lang="en-IN" smtClean="0"/>
              <a:t>20-08-2026</a:t>
            </a:fld>
            <a:endParaRPr lang="en-IN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41D97B0-40F8-49F9-248F-24FB79C05A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458" y="380702"/>
            <a:ext cx="3418666" cy="33161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AFC6FC8-6531-3BDE-1375-A4A92D8693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7269" y="182153"/>
            <a:ext cx="1911303" cy="66172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8139352-D3AD-66E0-CC27-A4F0EB458D0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1717" y="103030"/>
            <a:ext cx="1005688" cy="819972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B4278920-4D17-88FF-39BD-8FE9BBC76E1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52" y="13435"/>
            <a:ext cx="1072268" cy="1068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77923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BB5B98-4196-8897-F9DB-6B9E801D4B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88A527D4-EA84-3611-E33E-96C32FF2E26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4595" y="1133685"/>
            <a:ext cx="11842810" cy="5639977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endParaRPr lang="en-IN" sz="1400" dirty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algn="l"/>
            <a:r>
              <a:rPr lang="en-IN" b="1" dirty="0">
                <a:latin typeface="Comic Sans MS" panose="030F0702030302020204" pitchFamily="66" charset="0"/>
              </a:rPr>
              <a:t>INTRODUCTION:</a:t>
            </a:r>
          </a:p>
          <a:p>
            <a:endParaRPr lang="en-IN" sz="1400" dirty="0"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26763F-DFE2-BA13-E2DE-6E0FC99B2C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811045" y="6356350"/>
            <a:ext cx="9232776" cy="365125"/>
          </a:xfrm>
        </p:spPr>
        <p:txBody>
          <a:bodyPr/>
          <a:lstStyle/>
          <a:p>
            <a:r>
              <a:rPr lang="en-US" b="1">
                <a:solidFill>
                  <a:schemeClr val="accent2">
                    <a:lumMod val="75000"/>
                  </a:schemeClr>
                </a:solidFill>
              </a:rPr>
              <a:t>International Conference on Artificial Intelligence for Sustainable Development (AI4SD 2026)</a:t>
            </a:r>
            <a:endParaRPr lang="en-IN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8C1EAA8-23A8-0F02-CF08-9CF2D620AA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7CD7D-2DE7-4E97-993E-733569484B37}" type="slidenum">
              <a:rPr lang="en-IN" smtClean="0"/>
              <a:t>4</a:t>
            </a:fld>
            <a:endParaRPr lang="en-IN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C9822E06-19C1-5524-B156-7D982A406C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F00D2-8C63-4F9E-9EE4-3F51DA8326A6}" type="datetime1">
              <a:rPr lang="en-IN" smtClean="0"/>
              <a:t>20-08-2026</a:t>
            </a:fld>
            <a:endParaRPr lang="en-IN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159531E-3FE6-0F78-047C-8E3C742444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458" y="380702"/>
            <a:ext cx="3418666" cy="33161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A5FA457-DF73-334A-545D-869E9781122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7269" y="182153"/>
            <a:ext cx="1911303" cy="66172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5206854-7729-A921-63A1-07B00708906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1717" y="103030"/>
            <a:ext cx="1005688" cy="819972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1D89F66D-80E0-27CC-D275-307744963B8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52" y="13435"/>
            <a:ext cx="1072268" cy="1068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6939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CF03C3-CAF7-F3AF-99BF-BEEB323D0B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D419F471-46E7-086C-369E-FB20350D235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4595" y="1133685"/>
            <a:ext cx="11842810" cy="5639977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 algn="l"/>
            <a:endParaRPr lang="en-IN" dirty="0">
              <a:latin typeface="Comic Sans MS" panose="030F0702030302020204" pitchFamily="66" charset="0"/>
            </a:endParaRPr>
          </a:p>
          <a:p>
            <a:pPr algn="l"/>
            <a:r>
              <a:rPr lang="en-IN" b="1" dirty="0">
                <a:latin typeface="Comic Sans MS" panose="030F0702030302020204" pitchFamily="66" charset="0"/>
              </a:rPr>
              <a:t>LITERATURE REVIEW :</a:t>
            </a:r>
          </a:p>
          <a:p>
            <a:endParaRPr lang="en-IN" sz="1400" dirty="0"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289EA4-6FA6-A0BE-64FB-C4CD6D6D51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837678" y="6356350"/>
            <a:ext cx="9179510" cy="365125"/>
          </a:xfrm>
        </p:spPr>
        <p:txBody>
          <a:bodyPr/>
          <a:lstStyle/>
          <a:p>
            <a:r>
              <a:rPr lang="en-US" b="1">
                <a:solidFill>
                  <a:schemeClr val="accent2">
                    <a:lumMod val="75000"/>
                  </a:schemeClr>
                </a:solidFill>
              </a:rPr>
              <a:t>International Conference on Artificial Intelligence for Sustainable Development (AI4SD 2026)</a:t>
            </a:r>
            <a:endParaRPr lang="en-IN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5E01D62-631B-15EA-3215-DE0DF457DA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7CD7D-2DE7-4E97-993E-733569484B37}" type="slidenum">
              <a:rPr lang="en-IN" smtClean="0"/>
              <a:t>5</a:t>
            </a:fld>
            <a:endParaRPr lang="en-IN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36B6DDD3-C788-FF86-E475-E9F9A29C35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C2595-6F2A-4C1B-AF69-1C25ABA45086}" type="datetime1">
              <a:rPr lang="en-IN" smtClean="0"/>
              <a:t>20-08-2026</a:t>
            </a:fld>
            <a:endParaRPr lang="en-IN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D69D507-0671-9AED-5D2F-C90EC44184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458" y="380702"/>
            <a:ext cx="3418666" cy="33161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2861554-37AA-9336-C005-4F77CA53AD0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7269" y="182153"/>
            <a:ext cx="1911303" cy="66172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5159480-DCF1-09E1-D204-A8CB8D9A7EB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1717" y="103030"/>
            <a:ext cx="1005688" cy="819972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A236D12D-9A7B-D595-53B3-D432451CB39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52" y="13435"/>
            <a:ext cx="1072268" cy="1068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14226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A5E6E6-4430-66CA-6FDB-B5FA77CB2F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FB0904D9-2537-8FD2-2230-068E8343B3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4595" y="1133685"/>
            <a:ext cx="11842810" cy="5639977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endParaRPr lang="en-IN" sz="1400" dirty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algn="l"/>
            <a:r>
              <a:rPr lang="en-IN" b="1" dirty="0">
                <a:latin typeface="Comic Sans MS" panose="030F0702030302020204" pitchFamily="66" charset="0"/>
              </a:rPr>
              <a:t>RESEARCH GAPS:</a:t>
            </a:r>
          </a:p>
          <a:p>
            <a:endParaRPr lang="en-IN" sz="1400" dirty="0"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F6F4DB-F74F-1343-5880-C640E2B6D2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819921" y="6356350"/>
            <a:ext cx="9232777" cy="365125"/>
          </a:xfrm>
        </p:spPr>
        <p:txBody>
          <a:bodyPr/>
          <a:lstStyle/>
          <a:p>
            <a:r>
              <a:rPr lang="en-US" b="1">
                <a:solidFill>
                  <a:schemeClr val="accent2">
                    <a:lumMod val="75000"/>
                  </a:schemeClr>
                </a:solidFill>
              </a:rPr>
              <a:t>International Conference on Artificial Intelligence for Sustainable Development (AI4SD 2026)</a:t>
            </a:r>
            <a:endParaRPr lang="en-IN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CE4640C-26BC-FEF9-BC58-B540F8CA8C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7CD7D-2DE7-4E97-993E-733569484B37}" type="slidenum">
              <a:rPr lang="en-IN" smtClean="0"/>
              <a:t>6</a:t>
            </a:fld>
            <a:endParaRPr lang="en-IN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1DC46628-C5E4-C04F-D219-689F95029D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DB583B-D7CD-40F6-8673-9E327827F6D0}" type="datetime1">
              <a:rPr lang="en-IN" smtClean="0"/>
              <a:t>20-08-2026</a:t>
            </a:fld>
            <a:endParaRPr lang="en-IN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DC0DD38-80B9-D6A0-3B6E-8BF7EC697A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458" y="380702"/>
            <a:ext cx="3418666" cy="33161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B4A3D1A-AF08-FCB1-BF96-8F51BA94B4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7269" y="182153"/>
            <a:ext cx="1911303" cy="66172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F539F5A-28A3-48E3-0A04-DB71D2A0C58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1717" y="103030"/>
            <a:ext cx="1005688" cy="81997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239EC3A-A215-D297-0E49-775D44D35B2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52" y="13435"/>
            <a:ext cx="1072268" cy="1068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35902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4AF726-5A31-3675-44F6-1B7626123E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E869E2CB-EF1B-B622-09AC-489E284D992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4595" y="1133685"/>
            <a:ext cx="11842810" cy="5639977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endParaRPr lang="en-IN" sz="1400" dirty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algn="l"/>
            <a:r>
              <a:rPr lang="en-IN" b="1" dirty="0">
                <a:latin typeface="Comic Sans MS" panose="030F0702030302020204" pitchFamily="66" charset="0"/>
              </a:rPr>
              <a:t>PROPOSED METHODOLOGY:</a:t>
            </a:r>
          </a:p>
          <a:p>
            <a:endParaRPr lang="en-IN" sz="1400" dirty="0"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9D3E73-5814-426C-BF29-482A805E9F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48901" y="6356350"/>
            <a:ext cx="9321553" cy="365125"/>
          </a:xfrm>
        </p:spPr>
        <p:txBody>
          <a:bodyPr/>
          <a:lstStyle/>
          <a:p>
            <a:r>
              <a:rPr lang="en-US" b="1">
                <a:solidFill>
                  <a:schemeClr val="accent2">
                    <a:lumMod val="75000"/>
                  </a:schemeClr>
                </a:solidFill>
              </a:rPr>
              <a:t>International Conference on Artificial Intelligence for Sustainable Development (AI4SD 2026)</a:t>
            </a:r>
            <a:endParaRPr lang="en-IN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CC13498-70E8-C2A5-3B84-8C775821AE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7CD7D-2DE7-4E97-993E-733569484B37}" type="slidenum">
              <a:rPr lang="en-IN" smtClean="0"/>
              <a:t>7</a:t>
            </a:fld>
            <a:endParaRPr lang="en-IN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B0F68D4E-B4A8-CE0C-9F19-E6346A58B5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9CB128-EE5F-461C-9CCD-824DEA7C48D7}" type="datetime1">
              <a:rPr lang="en-IN" smtClean="0"/>
              <a:t>20-08-2026</a:t>
            </a:fld>
            <a:endParaRPr lang="en-IN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C84EB56-87E9-6071-B35F-6E14F7F5AA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458" y="380702"/>
            <a:ext cx="3418666" cy="33161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4F712C8-F69B-9AD1-421E-87B99D1313E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7269" y="182153"/>
            <a:ext cx="1911303" cy="66172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A1D49C7-211E-5801-9DE7-7BF04EE2D54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1717" y="103030"/>
            <a:ext cx="1005688" cy="819972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42AB552A-D564-DA44-95AA-4387A543DED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52" y="13435"/>
            <a:ext cx="1072268" cy="1068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05466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E746D4-A0A1-F96F-FCCA-E01906D9B3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CF6DD781-AFFE-EF75-B738-E984913BB8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4595" y="1133685"/>
            <a:ext cx="11842810" cy="5639977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endParaRPr lang="en-IN" sz="1400" dirty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algn="l"/>
            <a:r>
              <a:rPr lang="en-IN" b="1" dirty="0">
                <a:latin typeface="Comic Sans MS" panose="030F0702030302020204" pitchFamily="66" charset="0"/>
              </a:rPr>
              <a:t>RESULTS AND DISCUSSION:</a:t>
            </a:r>
          </a:p>
          <a:p>
            <a:endParaRPr lang="en-IN" sz="1400" dirty="0"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8F12D3-EBD0-5354-8C22-C4ADCB5CF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819921" y="6356350"/>
            <a:ext cx="9232777" cy="365125"/>
          </a:xfrm>
        </p:spPr>
        <p:txBody>
          <a:bodyPr/>
          <a:lstStyle/>
          <a:p>
            <a:r>
              <a:rPr lang="en-US" b="1">
                <a:solidFill>
                  <a:schemeClr val="accent2">
                    <a:lumMod val="75000"/>
                  </a:schemeClr>
                </a:solidFill>
              </a:rPr>
              <a:t>International Conference on Artificial Intelligence for Sustainable Development (AI4SD 2026)</a:t>
            </a:r>
            <a:endParaRPr lang="en-IN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A25B216-0B84-D431-B7C5-6970A4DCCB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7CD7D-2DE7-4E97-993E-733569484B37}" type="slidenum">
              <a:rPr lang="en-IN" smtClean="0"/>
              <a:t>8</a:t>
            </a:fld>
            <a:endParaRPr lang="en-IN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9EABEA9A-20B7-ADCC-376B-6468B10AE3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FBC4FA-4923-4C58-A869-6F03336529E7}" type="datetime1">
              <a:rPr lang="en-IN" smtClean="0"/>
              <a:t>20-08-2026</a:t>
            </a:fld>
            <a:endParaRPr lang="en-IN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223C5DB-4698-76E6-ED46-FBBCB12836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458" y="380702"/>
            <a:ext cx="3418666" cy="33161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2704118-E2CF-BBA1-EECB-5CC0A68AC3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7269" y="182153"/>
            <a:ext cx="1911303" cy="66172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B4174EA-CB32-BAC0-0047-B3525144331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1717" y="103030"/>
            <a:ext cx="1005688" cy="819972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6946A6B6-2431-48EB-E571-E872117D862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52" y="13435"/>
            <a:ext cx="1072268" cy="1068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12610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A85CBF-2F74-A268-E1E7-FC695A6C63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17D589F7-9E05-9682-DC55-E8840027F60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4595" y="1133685"/>
            <a:ext cx="11842810" cy="5639977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endParaRPr lang="en-IN" sz="1400" dirty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algn="l"/>
            <a:r>
              <a:rPr lang="en-IN" b="1" dirty="0">
                <a:latin typeface="Comic Sans MS" panose="030F0702030302020204" pitchFamily="66" charset="0"/>
              </a:rPr>
              <a:t>COMPARATIVE ANALYSIS:</a:t>
            </a:r>
          </a:p>
          <a:p>
            <a:endParaRPr lang="en-IN" sz="1400" dirty="0"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8CC106-8E9B-0793-21A7-25389715D1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75533" y="6356350"/>
            <a:ext cx="9277165" cy="365125"/>
          </a:xfrm>
        </p:spPr>
        <p:txBody>
          <a:bodyPr/>
          <a:lstStyle/>
          <a:p>
            <a:r>
              <a:rPr lang="en-US" b="1">
                <a:solidFill>
                  <a:schemeClr val="accent2">
                    <a:lumMod val="75000"/>
                  </a:schemeClr>
                </a:solidFill>
              </a:rPr>
              <a:t>International Conference on Artificial Intelligence for Sustainable Development (AI4SD 2026)</a:t>
            </a:r>
            <a:endParaRPr lang="en-IN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6C5270F-A1E1-A7E8-014A-366076DB9B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7CD7D-2DE7-4E97-993E-733569484B37}" type="slidenum">
              <a:rPr lang="en-IN" smtClean="0"/>
              <a:t>9</a:t>
            </a:fld>
            <a:endParaRPr lang="en-IN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D5228E8A-A7E7-A5F8-1868-500348F41A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D798A-B111-4A9C-B1A9-2C7A2F20906C}" type="datetime1">
              <a:rPr lang="en-IN" smtClean="0"/>
              <a:t>20-08-2026</a:t>
            </a:fld>
            <a:endParaRPr lang="en-IN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8A4337F-C88D-E619-C8C6-8DB28BFDB6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458" y="380702"/>
            <a:ext cx="3418666" cy="33161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E39E7C3-1DEB-C597-2986-B42BF005FD8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7269" y="182153"/>
            <a:ext cx="1911303" cy="66172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C620C97-8D51-FCB0-D6DE-F7942000AC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1717" y="103030"/>
            <a:ext cx="1005688" cy="819972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B91271C4-765E-DC8D-6545-7843C2B43FB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52" y="13435"/>
            <a:ext cx="1072268" cy="1068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51935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174</TotalTime>
  <Words>223</Words>
  <Application>Microsoft Office PowerPoint</Application>
  <PresentationFormat>Widescreen</PresentationFormat>
  <Paragraphs>63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Comic Sans MS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Dr Mangesh Ghonge</dc:creator>
  <cp:lastModifiedBy>PH</cp:lastModifiedBy>
  <cp:revision>41</cp:revision>
  <dcterms:created xsi:type="dcterms:W3CDTF">2021-02-05T14:09:33Z</dcterms:created>
  <dcterms:modified xsi:type="dcterms:W3CDTF">2026-08-20T10:11:27Z</dcterms:modified>
</cp:coreProperties>
</file>